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19"/>
  </p:notesMasterIdLst>
  <p:sldIdLst>
    <p:sldId id="256" r:id="rId2"/>
    <p:sldId id="471" r:id="rId3"/>
    <p:sldId id="499" r:id="rId4"/>
    <p:sldId id="508" r:id="rId5"/>
    <p:sldId id="509" r:id="rId6"/>
    <p:sldId id="510" r:id="rId7"/>
    <p:sldId id="519" r:id="rId8"/>
    <p:sldId id="511" r:id="rId9"/>
    <p:sldId id="513" r:id="rId10"/>
    <p:sldId id="518" r:id="rId11"/>
    <p:sldId id="437" r:id="rId12"/>
    <p:sldId id="514" r:id="rId13"/>
    <p:sldId id="517" r:id="rId14"/>
    <p:sldId id="515" r:id="rId15"/>
    <p:sldId id="516" r:id="rId16"/>
    <p:sldId id="512" r:id="rId17"/>
    <p:sldId id="477" r:id="rId18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14026"/>
    <a:srgbClr val="41719C"/>
    <a:srgbClr val="CAA0C9"/>
    <a:srgbClr val="36544F"/>
    <a:srgbClr val="EF7D1D"/>
    <a:srgbClr val="025249"/>
    <a:srgbClr val="5AB88F"/>
    <a:srgbClr val="57A2C5"/>
    <a:srgbClr val="D4EBE9"/>
    <a:srgbClr val="6097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206"/>
    <p:restoredTop sz="90743" autoAdjust="0"/>
  </p:normalViewPr>
  <p:slideViewPr>
    <p:cSldViewPr snapToGrid="0" snapToObjects="1">
      <p:cViewPr varScale="1">
        <p:scale>
          <a:sx n="119" d="100"/>
          <a:sy n="119" d="100"/>
        </p:scale>
        <p:origin x="216" y="520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27.05.18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96365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171457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45543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19251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16065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56570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598160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829178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573015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17898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5/27/18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0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>
                <a:solidFill>
                  <a:srgbClr val="D4EBE9"/>
                </a:solidFill>
              </a:rPr>
              <a:t>Nordic </a:t>
            </a:r>
            <a:r>
              <a:rPr lang="de-DE" sz="1400" spc="80" dirty="0" err="1">
                <a:solidFill>
                  <a:srgbClr val="D4EBE9"/>
                </a:solidFill>
              </a:rPr>
              <a:t>Coding</a:t>
            </a:r>
            <a:r>
              <a:rPr lang="de-DE" sz="1400" spc="80" dirty="0">
                <a:solidFill>
                  <a:srgbClr val="D4EBE9"/>
                </a:solidFill>
              </a:rPr>
              <a:t> Kiel| Mai 2018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-1" y="1722219"/>
            <a:ext cx="9905999" cy="18312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346613" y="98514"/>
            <a:ext cx="40991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 </a:t>
            </a:r>
            <a:r>
              <a:rPr lang="de-DE" sz="16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| https://</a:t>
            </a:r>
            <a:r>
              <a:rPr lang="de-DE" sz="16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6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3449947" y="5082892"/>
            <a:ext cx="51072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de-DE" b="1" dirty="0" err="1">
                <a:solidFill>
                  <a:srgbClr val="025249"/>
                </a:solidFill>
              </a:rPr>
              <a:t>Slides</a:t>
            </a:r>
            <a:r>
              <a:rPr lang="de-DE" b="1" dirty="0">
                <a:solidFill>
                  <a:srgbClr val="025249"/>
                </a:solidFill>
              </a:rPr>
              <a:t>: http://</a:t>
            </a:r>
            <a:r>
              <a:rPr lang="de-DE" b="1" dirty="0" err="1">
                <a:solidFill>
                  <a:srgbClr val="025249"/>
                </a:solidFill>
              </a:rPr>
              <a:t>bit.ly</a:t>
            </a:r>
            <a:r>
              <a:rPr lang="de-DE" b="1" dirty="0">
                <a:solidFill>
                  <a:srgbClr val="025249"/>
                </a:solidFill>
              </a:rPr>
              <a:t>/jax2018-typescript-einfuehrung</a:t>
            </a:r>
            <a:endParaRPr lang="de-DE" b="1" dirty="0">
              <a:solidFill>
                <a:srgbClr val="FF0000"/>
              </a:solidFill>
            </a:endParaRPr>
          </a:p>
        </p:txBody>
      </p:sp>
      <p:sp>
        <p:nvSpPr>
          <p:cNvPr id="10" name="Textfeld 9"/>
          <p:cNvSpPr txBox="1"/>
          <p:nvPr/>
        </p:nvSpPr>
        <p:spPr>
          <a:xfrm>
            <a:off x="1663429" y="3553490"/>
            <a:ext cx="2616739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4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mit Apollo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663429" y="1346979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4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Full</a:t>
            </a:r>
            <a:r>
              <a:rPr lang="de-DE" sz="34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 Stack</a:t>
            </a:r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Server mit Apollo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Schritte 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definieren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das Schema implementieren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Wie/woher kommen die Daten für eine Anfrage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Anbinden an einen Webserver (z.B. Express)</a:t>
            </a:r>
          </a:p>
        </p:txBody>
      </p:sp>
    </p:spTree>
    <p:extLst>
      <p:ext uri="{BB962C8B-B14F-4D97-AF65-F5344CB8AC3E}">
        <p14:creationId xmlns:p14="http://schemas.microsoft.com/office/powerpoint/2010/main" val="15094992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Definition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2584707"/>
            <a:ext cx="6721221" cy="42511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//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Server.js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57A2C5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price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[Rating!]!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57A2C5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. . . 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57A2C5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[Beer!]!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String): Beer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305804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Schema-Definition erfolgt in Schema-Definition-Language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9" y="549513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 (erforderlich)</a:t>
            </a:r>
          </a:p>
        </p:txBody>
      </p:sp>
    </p:spTree>
    <p:extLst>
      <p:ext uri="{BB962C8B-B14F-4D97-AF65-F5344CB8AC3E}">
        <p14:creationId xmlns:p14="http://schemas.microsoft.com/office/powerpoint/2010/main" val="3277197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Resolver</a:t>
            </a:r>
            <a:r>
              <a:rPr lang="de-DE" dirty="0"/>
              <a:t> - 1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Ermitteln die Daten für ein Feld im Schema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Mindestens die </a:t>
            </a: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36544F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(für jedes Root-Field) müssen implementiert werden</a:t>
            </a:r>
          </a:p>
        </p:txBody>
      </p:sp>
    </p:spTree>
    <p:extLst>
      <p:ext uri="{BB962C8B-B14F-4D97-AF65-F5344CB8AC3E}">
        <p14:creationId xmlns:p14="http://schemas.microsoft.com/office/powerpoint/2010/main" val="18948870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Resolver</a:t>
            </a:r>
            <a:r>
              <a:rPr lang="de-DE" dirty="0"/>
              <a:t> - 1</a:t>
            </a:r>
          </a:p>
        </p:txBody>
      </p:sp>
      <p:sp>
        <p:nvSpPr>
          <p:cNvPr id="4" name="Rechteck 3"/>
          <p:cNvSpPr/>
          <p:nvPr/>
        </p:nvSpPr>
        <p:spPr>
          <a:xfrm>
            <a:off x="2757657" y="4664142"/>
            <a:ext cx="6721221" cy="17504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CAA0C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=&gt;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beerStore.all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(),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305804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Ermitteln die Daten für ein Feld im Schema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Mindestens die </a:t>
            </a: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36544F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(für jedes Root-Field) müssen implementiert werden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9" y="4664142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</a:t>
            </a:r>
            <a:r>
              <a:rPr lang="de-DE" sz="1600" b="1" dirty="0" err="1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endParaRPr lang="de-DE" sz="1600" b="1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7656" y="3096437"/>
            <a:ext cx="6721221" cy="150041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 </a:t>
            </a:r>
            <a:r>
              <a:rPr lang="de-DE" sz="1625" b="1" dirty="0">
                <a:solidFill>
                  <a:srgbClr val="CAA0C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[Beer!]!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95282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Resolver</a:t>
            </a:r>
            <a:r>
              <a:rPr lang="de-DE" dirty="0"/>
              <a:t> - 2</a:t>
            </a:r>
          </a:p>
        </p:txBody>
      </p:sp>
      <p:sp>
        <p:nvSpPr>
          <p:cNvPr id="4" name="Rechteck 3"/>
          <p:cNvSpPr/>
          <p:nvPr/>
        </p:nvSpPr>
        <p:spPr>
          <a:xfrm>
            <a:off x="2757657" y="4664142"/>
            <a:ext cx="6721221" cy="17504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=&gt; 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beerStore.all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(_,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args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beerStore.all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    .find(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beer.id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===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args.beerId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305804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Ermitteln die Daten für ein Feld im Schema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Mindestens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(für jedes Root-Field) müssen implementiert werden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9" y="4664142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</a:t>
            </a:r>
            <a:r>
              <a:rPr lang="de-DE" sz="1600" b="1" dirty="0" err="1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endParaRPr lang="de-DE" sz="1600" b="1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7656" y="3096437"/>
            <a:ext cx="6721221" cy="12503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 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[Beer!]!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String): Beer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22658F7B-6ADA-0F43-B114-543334956273}"/>
              </a:ext>
            </a:extLst>
          </p:cNvPr>
          <p:cNvSpPr/>
          <p:nvPr/>
        </p:nvSpPr>
        <p:spPr>
          <a:xfrm>
            <a:off x="93249" y="5370104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</a:t>
            </a:r>
            <a:r>
              <a:rPr lang="de-DE" sz="1600" b="1" dirty="0" err="1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mit</a:t>
            </a:r>
          </a:p>
          <a:p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Argumenten</a:t>
            </a:r>
          </a:p>
        </p:txBody>
      </p:sp>
    </p:spTree>
    <p:extLst>
      <p:ext uri="{BB962C8B-B14F-4D97-AF65-F5344CB8AC3E}">
        <p14:creationId xmlns:p14="http://schemas.microsoft.com/office/powerpoint/2010/main" val="11909044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Resolver</a:t>
            </a:r>
            <a:r>
              <a:rPr lang="de-DE" dirty="0"/>
              <a:t> - 3</a:t>
            </a:r>
          </a:p>
        </p:txBody>
      </p:sp>
      <p:sp>
        <p:nvSpPr>
          <p:cNvPr id="4" name="Rechteck 3"/>
          <p:cNvSpPr/>
          <p:nvPr/>
        </p:nvSpPr>
        <p:spPr>
          <a:xfrm>
            <a:off x="2757657" y="5002696"/>
            <a:ext cx="6721221" cy="17504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Query: { . . .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(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ratingStore.all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</a:t>
            </a:r>
          </a:p>
          <a:p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.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filter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rating.beerId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=== 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beer.id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305804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Ermitteln die Daten für ein Feld im Schema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Mindestens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(für jedes Root-Field) müssen implementiert werden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7656" y="3096437"/>
            <a:ext cx="6721221" cy="200054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 </a:t>
            </a:r>
            <a:r>
              <a:rPr lang="de-DE" sz="1625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. . . 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 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[Rating!]!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. . 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22658F7B-6ADA-0F43-B114-543334956273}"/>
              </a:ext>
            </a:extLst>
          </p:cNvPr>
          <p:cNvSpPr/>
          <p:nvPr/>
        </p:nvSpPr>
        <p:spPr>
          <a:xfrm>
            <a:off x="93249" y="5682083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für nicht-Root-Field</a:t>
            </a:r>
          </a:p>
        </p:txBody>
      </p:sp>
    </p:spTree>
    <p:extLst>
      <p:ext uri="{BB962C8B-B14F-4D97-AF65-F5344CB8AC3E}">
        <p14:creationId xmlns:p14="http://schemas.microsoft.com/office/powerpoint/2010/main" val="18955766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TypeScript</a:t>
            </a:r>
            <a:r>
              <a:rPr lang="de-DE" dirty="0"/>
              <a:t> und </a:t>
            </a:r>
            <a:r>
              <a:rPr lang="de-DE" dirty="0" err="1"/>
              <a:t>React</a:t>
            </a:r>
            <a:r>
              <a:rPr lang="de-DE" dirty="0"/>
              <a:t>: Properties &amp; State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2584707"/>
            <a:ext cx="6721221" cy="25006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interface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GreetingComposerProps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initialName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onSave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newGreeting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NewGreeting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void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interface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GreetingComposerState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greeting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93249" y="2584707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 für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Props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Komponenten-Klassen - 1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Properties und State definieren  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9" y="3768688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 für State</a:t>
            </a:r>
          </a:p>
        </p:txBody>
      </p:sp>
    </p:spTree>
    <p:extLst>
      <p:ext uri="{BB962C8B-B14F-4D97-AF65-F5344CB8AC3E}">
        <p14:creationId xmlns:p14="http://schemas.microsoft.com/office/powerpoint/2010/main" val="42797722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HTTPS://NILSHARTMANN.NET | 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3" name="Rechteck 2"/>
          <p:cNvSpPr/>
          <p:nvPr/>
        </p:nvSpPr>
        <p:spPr>
          <a:xfrm>
            <a:off x="0" y="921435"/>
            <a:ext cx="9906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4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Vielen Dank!</a:t>
            </a:r>
          </a:p>
        </p:txBody>
      </p:sp>
      <p:sp>
        <p:nvSpPr>
          <p:cNvPr id="4" name="Rechteck 3"/>
          <p:cNvSpPr/>
          <p:nvPr/>
        </p:nvSpPr>
        <p:spPr>
          <a:xfrm>
            <a:off x="0" y="3337398"/>
            <a:ext cx="9906000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3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Fragen?</a:t>
            </a:r>
          </a:p>
        </p:txBody>
      </p:sp>
      <p:sp>
        <p:nvSpPr>
          <p:cNvPr id="6" name="Rechteck 5"/>
          <p:cNvSpPr/>
          <p:nvPr/>
        </p:nvSpPr>
        <p:spPr>
          <a:xfrm>
            <a:off x="1348071" y="2650086"/>
            <a:ext cx="7209858" cy="86023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2000" b="1" dirty="0" err="1">
                <a:solidFill>
                  <a:srgbClr val="025249"/>
                </a:solidFill>
              </a:rPr>
              <a:t>Slides</a:t>
            </a:r>
            <a:r>
              <a:rPr lang="de-DE" sz="2000" b="1" dirty="0">
                <a:solidFill>
                  <a:srgbClr val="025249"/>
                </a:solidFill>
              </a:rPr>
              <a:t>: </a:t>
            </a:r>
            <a:r>
              <a:rPr lang="de-DE" sz="2000" b="1" dirty="0">
                <a:solidFill>
                  <a:srgbClr val="41719C"/>
                </a:solidFill>
              </a:rPr>
              <a:t>http://</a:t>
            </a:r>
            <a:r>
              <a:rPr lang="de-DE" sz="2000" b="1" dirty="0" err="1">
                <a:solidFill>
                  <a:srgbClr val="41719C"/>
                </a:solidFill>
              </a:rPr>
              <a:t>bit.ly</a:t>
            </a:r>
            <a:r>
              <a:rPr lang="de-DE" sz="2000" b="1" dirty="0">
                <a:solidFill>
                  <a:srgbClr val="41719C"/>
                </a:solidFill>
              </a:rPr>
              <a:t>/jax2018-typescript-einfuehrung</a:t>
            </a:r>
          </a:p>
          <a:p>
            <a:pPr algn="ctr">
              <a:lnSpc>
                <a:spcPct val="130000"/>
              </a:lnSpc>
            </a:pPr>
            <a:r>
              <a:rPr lang="de-DE" sz="2000" b="1" dirty="0">
                <a:solidFill>
                  <a:srgbClr val="025249"/>
                </a:solidFill>
              </a:rPr>
              <a:t>Beispiel-Code: </a:t>
            </a:r>
            <a:r>
              <a:rPr lang="de-DE" sz="2000" b="1" dirty="0">
                <a:solidFill>
                  <a:srgbClr val="41719C"/>
                </a:solidFill>
              </a:rPr>
              <a:t>https://</a:t>
            </a:r>
            <a:r>
              <a:rPr lang="de-DE" sz="2000" b="1" dirty="0" err="1">
                <a:solidFill>
                  <a:srgbClr val="41719C"/>
                </a:solidFill>
              </a:rPr>
              <a:t>github.com</a:t>
            </a:r>
            <a:r>
              <a:rPr lang="de-DE" sz="2000" b="1" dirty="0">
                <a:solidFill>
                  <a:srgbClr val="41719C"/>
                </a:solidFill>
              </a:rPr>
              <a:t>/</a:t>
            </a:r>
            <a:r>
              <a:rPr lang="de-DE" sz="2000" b="1" dirty="0" err="1">
                <a:solidFill>
                  <a:srgbClr val="41719C"/>
                </a:solidFill>
              </a:rPr>
              <a:t>nilshartmann</a:t>
            </a:r>
            <a:r>
              <a:rPr lang="de-DE" sz="2000" b="1" dirty="0">
                <a:solidFill>
                  <a:srgbClr val="41719C"/>
                </a:solidFill>
              </a:rPr>
              <a:t>/</a:t>
            </a:r>
            <a:r>
              <a:rPr lang="de-DE" sz="2000" b="1" dirty="0" err="1">
                <a:solidFill>
                  <a:srgbClr val="41719C"/>
                </a:solidFill>
              </a:rPr>
              <a:t>typescript</a:t>
            </a:r>
            <a:r>
              <a:rPr lang="de-DE" sz="2000" b="1" dirty="0">
                <a:solidFill>
                  <a:srgbClr val="41719C"/>
                </a:solidFill>
              </a:rPr>
              <a:t>-intro/</a:t>
            </a:r>
          </a:p>
        </p:txBody>
      </p:sp>
    </p:spTree>
    <p:extLst>
      <p:ext uri="{BB962C8B-B14F-4D97-AF65-F5344CB8AC3E}">
        <p14:creationId xmlns:p14="http://schemas.microsoft.com/office/powerpoint/2010/main" val="881093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query</a:t>
            </a:r>
            <a:r>
              <a:rPr lang="de-DE" dirty="0"/>
              <a:t> Language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8199144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Beispiel Anwendung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Source: https://</a:t>
            </a:r>
            <a:r>
              <a:rPr lang="de-DE" sz="1600" cap="none" spc="100" dirty="0" err="1"/>
              <a:t>bit.ly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fullstack-graphql-example</a:t>
            </a:r>
            <a:endParaRPr lang="de-DE" sz="1600" cap="none" spc="100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3C62CE1E-172D-444C-A255-ED18408DC0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5654" y="242042"/>
            <a:ext cx="4574691" cy="4585889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GraphiQL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http://localhost:9000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96E9C3FB-BE93-F144-8FF8-1A4E33249E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0049" y="243116"/>
            <a:ext cx="3982572" cy="4584815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2373623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Siehe auch: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7DC0BBE-BC6C-8340-A724-C490485DED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1041" y="1002821"/>
            <a:ext cx="5883918" cy="3515392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710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b="1" dirty="0">
                <a:solidFill>
                  <a:srgbClr val="CAA0C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05962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Siehe auch: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5244543"/>
            <a:ext cx="9185388" cy="12950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 . .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Operations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929D9962-40DB-0E41-8AD3-CCAF2F6FEE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3721" y="1035768"/>
            <a:ext cx="6218559" cy="4385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Beschreibung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5244543"/>
            <a:ext cx="9185388" cy="464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C14026"/>
                </a:solidFill>
                <a:latin typeface="Source Sans Pro" charset="0"/>
                <a:ea typeface="Source Sans Pro" charset="0"/>
                <a:cs typeface="Source Sans Pro" charset="0"/>
              </a:rPr>
              <a:t>TODO</a:t>
            </a:r>
          </a:p>
        </p:txBody>
      </p:sp>
    </p:spTree>
    <p:extLst>
      <p:ext uri="{BB962C8B-B14F-4D97-AF65-F5344CB8AC3E}">
        <p14:creationId xmlns:p14="http://schemas.microsoft.com/office/powerpoint/2010/main" val="22919100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288905" y="3797848"/>
            <a:ext cx="9328195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Apollo </a:t>
            </a:r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https://</a:t>
            </a:r>
            <a:r>
              <a:rPr lang="de-DE" dirty="0" err="1"/>
              <a:t>www.apollographql.com</a:t>
            </a:r>
            <a:r>
              <a:rPr lang="de-DE" dirty="0"/>
              <a:t>/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0" y="1808173"/>
            <a:ext cx="990599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Framework für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Server- und Client-Anwendungen</a:t>
            </a:r>
          </a:p>
          <a:p>
            <a:pPr algn="ctr"/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(JavaScript)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76EE67E5-0A44-FB42-858C-A2C5473452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3392" y="547483"/>
            <a:ext cx="2999217" cy="1103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8555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342608" y="2636022"/>
            <a:ext cx="922079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Teil 1:</a:t>
            </a:r>
          </a:p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Server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76EE67E5-0A44-FB42-858C-A2C5473452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3392" y="547483"/>
            <a:ext cx="2999217" cy="1103925"/>
          </a:xfrm>
          <a:prstGeom prst="rect">
            <a:avLst/>
          </a:prstGeom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F86A6DFA-857E-FA45-B26B-32A09B0D1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875859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637</Words>
  <Application>Microsoft Macintosh PowerPoint</Application>
  <PresentationFormat>A4-Papier (210 x 297 mm)</PresentationFormat>
  <Paragraphs>152</Paragraphs>
  <Slides>17</Slides>
  <Notes>13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9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17</vt:i4>
      </vt:variant>
    </vt:vector>
  </HeadingPairs>
  <TitlesOfParts>
    <vt:vector size="27" baseType="lpstr">
      <vt:lpstr>Arial</vt:lpstr>
      <vt:lpstr>Calibri</vt:lpstr>
      <vt:lpstr>Calibri Light</vt:lpstr>
      <vt:lpstr>Montserrat</vt:lpstr>
      <vt:lpstr>Source Code Pro</vt:lpstr>
      <vt:lpstr>Source Code Pro Medium</vt:lpstr>
      <vt:lpstr>Source Code Pro Semibold</vt:lpstr>
      <vt:lpstr>Source Sans Pro</vt:lpstr>
      <vt:lpstr>Source Sans Pro Semibold</vt:lpstr>
      <vt:lpstr>Office-Design</vt:lpstr>
      <vt:lpstr>Nordic Coding Kiel| Mai 2018 | @nilshartmann</vt:lpstr>
      <vt:lpstr>A query Language For your Api</vt:lpstr>
      <vt:lpstr>Source: https://bit.ly/fullstack-graphql-example</vt:lpstr>
      <vt:lpstr>http://localhost:9000</vt:lpstr>
      <vt:lpstr>query Language</vt:lpstr>
      <vt:lpstr>query Language: Operations</vt:lpstr>
      <vt:lpstr>Schema Beschreibung</vt:lpstr>
      <vt:lpstr>https://www.apollographql.com/</vt:lpstr>
      <vt:lpstr>PowerPoint-Präsentation</vt:lpstr>
      <vt:lpstr>GraphQL Server mit Apollo</vt:lpstr>
      <vt:lpstr>Schema Definition</vt:lpstr>
      <vt:lpstr>Resolver - 1</vt:lpstr>
      <vt:lpstr>Resolver - 1</vt:lpstr>
      <vt:lpstr>Resolver - 2</vt:lpstr>
      <vt:lpstr>Resolver - 3</vt:lpstr>
      <vt:lpstr>TypeScript und React: Properties &amp; State</vt:lpstr>
      <vt:lpstr>HTTPS://NILSHARTMANN.NET | @nilshartmann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471</cp:revision>
  <cp:lastPrinted>2018-04-24T14:52:32Z</cp:lastPrinted>
  <dcterms:created xsi:type="dcterms:W3CDTF">2016-03-28T15:59:53Z</dcterms:created>
  <dcterms:modified xsi:type="dcterms:W3CDTF">2018-05-27T21:52:04Z</dcterms:modified>
</cp:coreProperties>
</file>

<file path=docProps/thumbnail.jpeg>
</file>